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23" r:id="rId29"/>
    <p:sldId id="415" r:id="rId30"/>
    <p:sldId id="416" r:id="rId31"/>
    <p:sldId id="417" r:id="rId32"/>
    <p:sldId id="412" r:id="rId33"/>
    <p:sldId id="363" r:id="rId34"/>
    <p:sldId id="354" r:id="rId35"/>
    <p:sldId id="374" r:id="rId36"/>
    <p:sldId id="365" r:id="rId37"/>
    <p:sldId id="366" r:id="rId38"/>
    <p:sldId id="418" r:id="rId39"/>
    <p:sldId id="414" r:id="rId40"/>
    <p:sldId id="421" r:id="rId41"/>
    <p:sldId id="338" r:id="rId42"/>
    <p:sldId id="336" r:id="rId43"/>
    <p:sldId id="334" r:id="rId44"/>
    <p:sldId id="335" r:id="rId45"/>
    <p:sldId id="344" r:id="rId46"/>
    <p:sldId id="343" r:id="rId47"/>
    <p:sldId id="352" r:id="rId48"/>
    <p:sldId id="364" r:id="rId49"/>
    <p:sldId id="35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10"/>
    <p:restoredTop sz="81348"/>
  </p:normalViewPr>
  <p:slideViewPr>
    <p:cSldViewPr snapToGrid="0">
      <p:cViewPr varScale="1">
        <p:scale>
          <a:sx n="88" d="100"/>
          <a:sy n="88" d="100"/>
        </p:scale>
        <p:origin x="1224" y="18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解答の方針、をもとに、計算したい内容を具体化</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内容に移る。</a:t>
            </a:r>
            <a:endParaRPr kumimoji="1" lang="en-US" altLang="ja-JP" dirty="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2024/11/25</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2024/11/25</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2024/11/25</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2024/11/25</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37.png"/><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43.png"/><Relationship Id="rId7" Type="http://schemas.openxmlformats.org/officeDocument/2006/relationships/image" Target="../media/image46.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5.emf"/></Relationships>
</file>

<file path=ppt/slides/_rels/slide19.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6.png"/><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emf"/><Relationship Id="rId11" Type="http://schemas.openxmlformats.org/officeDocument/2006/relationships/image" Target="../media/image72.emf"/><Relationship Id="rId5" Type="http://schemas.openxmlformats.org/officeDocument/2006/relationships/image" Target="../media/image48.emf"/><Relationship Id="rId10" Type="http://schemas.openxmlformats.org/officeDocument/2006/relationships/image" Target="../media/image71.emf"/><Relationship Id="rId4" Type="http://schemas.openxmlformats.org/officeDocument/2006/relationships/image" Target="../media/image67.png"/><Relationship Id="rId9" Type="http://schemas.openxmlformats.org/officeDocument/2006/relationships/image" Target="../media/image70.emf"/><Relationship Id="rId14" Type="http://schemas.openxmlformats.org/officeDocument/2006/relationships/image" Target="../media/image75.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png"/><Relationship Id="rId7" Type="http://schemas.openxmlformats.org/officeDocument/2006/relationships/image" Target="../media/image80.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84.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82.emf"/></Relationships>
</file>

<file path=ppt/slides/_rels/slide2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8.emf"/><Relationship Id="rId11" Type="http://schemas.openxmlformats.org/officeDocument/2006/relationships/image" Target="../media/image51.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slides/_rels/slide22.x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png"/><Relationship Id="rId7" Type="http://schemas.openxmlformats.org/officeDocument/2006/relationships/image" Target="../media/image97.emf"/><Relationship Id="rId12" Type="http://schemas.openxmlformats.org/officeDocument/2006/relationships/image" Target="../media/image102.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105.gif"/><Relationship Id="rId7" Type="http://schemas.openxmlformats.org/officeDocument/2006/relationships/image" Target="../media/image101.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109.emf"/><Relationship Id="rId7" Type="http://schemas.openxmlformats.org/officeDocument/2006/relationships/image" Target="../media/image113.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2.emf"/><Relationship Id="rId5" Type="http://schemas.openxmlformats.org/officeDocument/2006/relationships/image" Target="../media/image111.emf"/><Relationship Id="rId4" Type="http://schemas.openxmlformats.org/officeDocument/2006/relationships/image" Target="../media/image110.emf"/><Relationship Id="rId9" Type="http://schemas.openxmlformats.org/officeDocument/2006/relationships/image" Target="../media/image11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6.emf"/><Relationship Id="rId7" Type="http://schemas.openxmlformats.org/officeDocument/2006/relationships/image" Target="../media/image120.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9.emf"/><Relationship Id="rId5" Type="http://schemas.openxmlformats.org/officeDocument/2006/relationships/image" Target="../media/image118.emf"/><Relationship Id="rId4" Type="http://schemas.openxmlformats.org/officeDocument/2006/relationships/image" Target="../media/image117.emf"/></Relationships>
</file>

<file path=ppt/slides/_rels/slide31.xml.rels><?xml version="1.0" encoding="UTF-8" standalone="yes"?>
<Relationships xmlns="http://schemas.openxmlformats.org/package/2006/relationships"><Relationship Id="rId8" Type="http://schemas.openxmlformats.org/officeDocument/2006/relationships/image" Target="../media/image126.emf"/><Relationship Id="rId3" Type="http://schemas.openxmlformats.org/officeDocument/2006/relationships/image" Target="../media/image121.emf"/><Relationship Id="rId7" Type="http://schemas.openxmlformats.org/officeDocument/2006/relationships/image" Target="../media/image125.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 Id="rId9" Type="http://schemas.openxmlformats.org/officeDocument/2006/relationships/image" Target="../media/image127.emf"/></Relationships>
</file>

<file path=ppt/slides/_rels/slide32.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133.emf"/><Relationship Id="rId3" Type="http://schemas.openxmlformats.org/officeDocument/2006/relationships/image" Target="../media/image128.png"/><Relationship Id="rId7" Type="http://schemas.openxmlformats.org/officeDocument/2006/relationships/image" Target="../media/image80.emf"/><Relationship Id="rId12" Type="http://schemas.openxmlformats.org/officeDocument/2006/relationships/image" Target="../media/image132.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131.emf"/><Relationship Id="rId5" Type="http://schemas.openxmlformats.org/officeDocument/2006/relationships/image" Target="../media/image78.emf"/><Relationship Id="rId10" Type="http://schemas.openxmlformats.org/officeDocument/2006/relationships/image" Target="../media/image130.emf"/><Relationship Id="rId4" Type="http://schemas.openxmlformats.org/officeDocument/2006/relationships/image" Target="../media/image129.png"/><Relationship Id="rId9" Type="http://schemas.openxmlformats.org/officeDocument/2006/relationships/image" Target="../media/image84.emf"/><Relationship Id="rId14" Type="http://schemas.openxmlformats.org/officeDocument/2006/relationships/image" Target="../media/image134.emf"/></Relationships>
</file>

<file path=ppt/slides/_rels/slide33.xml.rels><?xml version="1.0" encoding="UTF-8" standalone="yes"?>
<Relationships xmlns="http://schemas.openxmlformats.org/package/2006/relationships"><Relationship Id="rId8" Type="http://schemas.openxmlformats.org/officeDocument/2006/relationships/image" Target="../media/image138.emf"/><Relationship Id="rId3" Type="http://schemas.openxmlformats.org/officeDocument/2006/relationships/image" Target="../media/image60.emf"/><Relationship Id="rId7" Type="http://schemas.openxmlformats.org/officeDocument/2006/relationships/image" Target="../media/image137.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36.png"/><Relationship Id="rId5" Type="http://schemas.openxmlformats.org/officeDocument/2006/relationships/image" Target="../media/image135.emf"/><Relationship Id="rId10" Type="http://schemas.openxmlformats.org/officeDocument/2006/relationships/image" Target="../media/image140.emf"/><Relationship Id="rId4" Type="http://schemas.openxmlformats.org/officeDocument/2006/relationships/image" Target="../media/image61.emf"/><Relationship Id="rId9" Type="http://schemas.openxmlformats.org/officeDocument/2006/relationships/image" Target="../media/image139.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 Id="rId9" Type="http://schemas.openxmlformats.org/officeDocument/2006/relationships/image" Target="../media/image147.emf"/></Relationships>
</file>

<file path=ppt/slides/_rels/slide35.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12" Type="http://schemas.openxmlformats.org/officeDocument/2006/relationships/image" Target="../media/image157.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51.png"/><Relationship Id="rId11" Type="http://schemas.openxmlformats.org/officeDocument/2006/relationships/image" Target="../media/image156.emf"/><Relationship Id="rId5" Type="http://schemas.openxmlformats.org/officeDocument/2006/relationships/image" Target="../media/image150.emf"/><Relationship Id="rId10" Type="http://schemas.openxmlformats.org/officeDocument/2006/relationships/image" Target="../media/image155.emf"/><Relationship Id="rId4" Type="http://schemas.openxmlformats.org/officeDocument/2006/relationships/image" Target="../media/image149.emf"/><Relationship Id="rId9" Type="http://schemas.openxmlformats.org/officeDocument/2006/relationships/image" Target="../media/image154.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48.emf"/><Relationship Id="rId7" Type="http://schemas.openxmlformats.org/officeDocument/2006/relationships/image" Target="../media/image160.emf"/><Relationship Id="rId12" Type="http://schemas.openxmlformats.org/officeDocument/2006/relationships/image" Target="../media/image16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59.emf"/><Relationship Id="rId11" Type="http://schemas.openxmlformats.org/officeDocument/2006/relationships/image" Target="../media/image164.emf"/><Relationship Id="rId5" Type="http://schemas.openxmlformats.org/officeDocument/2006/relationships/image" Target="../media/image158.emf"/><Relationship Id="rId10" Type="http://schemas.openxmlformats.org/officeDocument/2006/relationships/image" Target="../media/image163.emf"/><Relationship Id="rId4" Type="http://schemas.openxmlformats.org/officeDocument/2006/relationships/image" Target="../media/image150.emf"/><Relationship Id="rId9" Type="http://schemas.openxmlformats.org/officeDocument/2006/relationships/image" Target="../media/image162.emf"/></Relationships>
</file>

<file path=ppt/slides/_rels/slide37.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6.emf"/></Relationships>
</file>

<file path=ppt/slides/_rels/slide38.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69.emf"/><Relationship Id="rId4" Type="http://schemas.openxmlformats.org/officeDocument/2006/relationships/image" Target="../media/image168.emf"/></Relationships>
</file>

<file path=ppt/slides/_rels/slide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172.png"/><Relationship Id="rId4" Type="http://schemas.openxmlformats.org/officeDocument/2006/relationships/image" Target="../media/image17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image" Target="../media/image173.emf"/><Relationship Id="rId7" Type="http://schemas.openxmlformats.org/officeDocument/2006/relationships/image" Target="../media/image176.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75.emf"/><Relationship Id="rId5" Type="http://schemas.openxmlformats.org/officeDocument/2006/relationships/image" Target="../media/image43.png"/><Relationship Id="rId10" Type="http://schemas.openxmlformats.org/officeDocument/2006/relationships/image" Target="../media/image38.emf"/><Relationship Id="rId4" Type="http://schemas.openxmlformats.org/officeDocument/2006/relationships/image" Target="../media/image174.emf"/><Relationship Id="rId9" Type="http://schemas.openxmlformats.org/officeDocument/2006/relationships/image" Target="../media/image3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image" Target="../media/image179.emf"/><Relationship Id="rId7" Type="http://schemas.openxmlformats.org/officeDocument/2006/relationships/image" Target="../media/image183.emf"/><Relationship Id="rId2"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image" Target="../media/image182.emf"/><Relationship Id="rId5" Type="http://schemas.openxmlformats.org/officeDocument/2006/relationships/image" Target="../media/image181.emf"/><Relationship Id="rId4" Type="http://schemas.openxmlformats.org/officeDocument/2006/relationships/image" Target="../media/image180.emf"/><Relationship Id="rId9" Type="http://schemas.openxmlformats.org/officeDocument/2006/relationships/image" Target="../media/image185.emf"/></Relationships>
</file>

<file path=ppt/slides/_rels/slide47.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89.emf"/><Relationship Id="rId5" Type="http://schemas.openxmlformats.org/officeDocument/2006/relationships/image" Target="../media/image188.emf"/><Relationship Id="rId4" Type="http://schemas.openxmlformats.org/officeDocument/2006/relationships/image" Target="../media/image187.emf"/></Relationships>
</file>

<file path=ppt/slides/_rels/slide48.xml.rels><?xml version="1.0" encoding="UTF-8" standalone="yes"?>
<Relationships xmlns="http://schemas.openxmlformats.org/package/2006/relationships"><Relationship Id="rId3" Type="http://schemas.openxmlformats.org/officeDocument/2006/relationships/image" Target="../media/image187.emf"/><Relationship Id="rId7" Type="http://schemas.openxmlformats.org/officeDocument/2006/relationships/image" Target="../media/image191.emf"/><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90.emf"/><Relationship Id="rId5" Type="http://schemas.openxmlformats.org/officeDocument/2006/relationships/image" Target="../media/image189.emf"/><Relationship Id="rId4" Type="http://schemas.openxmlformats.org/officeDocument/2006/relationships/image" Target="../media/image188.emf"/></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2.png"/><Relationship Id="rId7" Type="http://schemas.openxmlformats.org/officeDocument/2006/relationships/image" Target="../media/image195.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2"/>
          <a:stretch>
            <a:fillRect/>
          </a:stretch>
        </p:blipFill>
        <p:spPr>
          <a:xfrm>
            <a:off x="5816399" y="1882103"/>
            <a:ext cx="2694189" cy="1546897"/>
          </a:xfrm>
          <a:prstGeom prst="rect">
            <a:avLst/>
          </a:prstGeom>
        </p:spPr>
      </p:pic>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2152823" y="3714354"/>
            <a:ext cx="4838353" cy="3076024"/>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sp>
        <p:nvSpPr>
          <p:cNvPr id="6" name="テキスト ボックス 5">
            <a:extLst>
              <a:ext uri="{FF2B5EF4-FFF2-40B4-BE49-F238E27FC236}">
                <a16:creationId xmlns:a16="http://schemas.microsoft.com/office/drawing/2014/main" id="{4D02840F-CD90-2920-6787-53EB54ACC75C}"/>
              </a:ext>
            </a:extLst>
          </p:cNvPr>
          <p:cNvSpPr txBox="1"/>
          <p:nvPr/>
        </p:nvSpPr>
        <p:spPr>
          <a:xfrm>
            <a:off x="6317276" y="5067700"/>
            <a:ext cx="3185487" cy="369332"/>
          </a:xfrm>
          <a:prstGeom prst="rect">
            <a:avLst/>
          </a:prstGeom>
          <a:noFill/>
        </p:spPr>
        <p:txBody>
          <a:bodyPr wrap="none" rtlCol="0">
            <a:spAutoFit/>
          </a:bodyPr>
          <a:lstStyle/>
          <a:p>
            <a:r>
              <a:rPr kumimoji="1" lang="ja-JP" altLang="en-US"/>
              <a:t>スクリーンの端っこにしない</a:t>
            </a:r>
          </a:p>
        </p:txBody>
      </p:sp>
      <p:sp>
        <p:nvSpPr>
          <p:cNvPr id="8" name="テキスト ボックス 7">
            <a:extLst>
              <a:ext uri="{FF2B5EF4-FFF2-40B4-BE49-F238E27FC236}">
                <a16:creationId xmlns:a16="http://schemas.microsoft.com/office/drawing/2014/main" id="{91D9852A-B858-EB55-E5CF-493417F7DB52}"/>
              </a:ext>
            </a:extLst>
          </p:cNvPr>
          <p:cNvSpPr txBox="1"/>
          <p:nvPr/>
        </p:nvSpPr>
        <p:spPr>
          <a:xfrm>
            <a:off x="2160650" y="5404621"/>
            <a:ext cx="2632452" cy="369332"/>
          </a:xfrm>
          <a:prstGeom prst="rect">
            <a:avLst/>
          </a:prstGeom>
          <a:noFill/>
        </p:spPr>
        <p:txBody>
          <a:bodyPr wrap="none" rtlCol="0">
            <a:spAutoFit/>
          </a:bodyPr>
          <a:lstStyle/>
          <a:p>
            <a:r>
              <a:rPr kumimoji="1" lang="en-US" altLang="ja-JP" dirty="0"/>
              <a:t>R</a:t>
            </a:r>
            <a:r>
              <a:rPr kumimoji="1" lang="ja-JP" altLang="en-US"/>
              <a:t>を違うところに伸ばす</a:t>
            </a:r>
          </a:p>
        </p:txBody>
      </p:sp>
      <p:sp>
        <p:nvSpPr>
          <p:cNvPr id="13" name="テキスト ボックス 12">
            <a:extLst>
              <a:ext uri="{FF2B5EF4-FFF2-40B4-BE49-F238E27FC236}">
                <a16:creationId xmlns:a16="http://schemas.microsoft.com/office/drawing/2014/main" id="{AC1F93C1-9B8A-DD29-5AB3-D3CE85DCC1BA}"/>
              </a:ext>
            </a:extLst>
          </p:cNvPr>
          <p:cNvSpPr txBox="1"/>
          <p:nvPr/>
        </p:nvSpPr>
        <p:spPr>
          <a:xfrm>
            <a:off x="40086" y="4576726"/>
            <a:ext cx="4020672" cy="1015663"/>
          </a:xfrm>
          <a:prstGeom prst="rect">
            <a:avLst/>
          </a:prstGeom>
          <a:noFill/>
        </p:spPr>
        <p:txBody>
          <a:bodyPr wrap="square" rtlCol="0">
            <a:spAutoFit/>
          </a:bodyPr>
          <a:lstStyle/>
          <a:p>
            <a:r>
              <a:rPr kumimoji="1" lang="ja-JP" altLang="en-US" sz="6000">
                <a:solidFill>
                  <a:srgbClr val="FF0000"/>
                </a:solidFill>
                <a:latin typeface="Hiragino Kaku Gothic Std W8" panose="020B0800000000000000" pitchFamily="34" charset="-128"/>
                <a:ea typeface="Hiragino Kaku Gothic Std W8" panose="020B0800000000000000" pitchFamily="34" charset="-128"/>
              </a:rPr>
              <a:t>要修正</a:t>
            </a:r>
          </a:p>
        </p:txBody>
      </p:sp>
      <p:sp>
        <p:nvSpPr>
          <p:cNvPr id="14" name="テキスト ボックス 13">
            <a:extLst>
              <a:ext uri="{FF2B5EF4-FFF2-40B4-BE49-F238E27FC236}">
                <a16:creationId xmlns:a16="http://schemas.microsoft.com/office/drawing/2014/main" id="{F94B61F1-6CD0-F17E-7FBD-F0B6C2FCE4B5}"/>
              </a:ext>
            </a:extLst>
          </p:cNvPr>
          <p:cNvSpPr txBox="1"/>
          <p:nvPr/>
        </p:nvSpPr>
        <p:spPr>
          <a:xfrm>
            <a:off x="6403240" y="4460658"/>
            <a:ext cx="2801601" cy="369332"/>
          </a:xfrm>
          <a:prstGeom prst="rect">
            <a:avLst/>
          </a:prstGeom>
          <a:noFill/>
        </p:spPr>
        <p:txBody>
          <a:bodyPr wrap="none" rtlCol="0">
            <a:spAutoFit/>
          </a:bodyPr>
          <a:lstStyle/>
          <a:p>
            <a:r>
              <a:rPr kumimoji="1" lang="en-US" altLang="ja-JP" dirty="0"/>
              <a:t>O” </a:t>
            </a:r>
            <a:r>
              <a:rPr kumimoji="1" lang="ja-JP" altLang="en-US"/>
              <a:t>ダブルプライムにする</a:t>
            </a: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を中心とする座標（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4"/>
          <a:stretch>
            <a:fillRect/>
          </a:stretch>
        </p:blipFill>
        <p:spPr>
          <a:xfrm>
            <a:off x="3350673" y="2903160"/>
            <a:ext cx="5164676" cy="3954840"/>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426969" y="1446523"/>
            <a:ext cx="128687" cy="150135"/>
          </a:xfrm>
          <a:prstGeom prst="rect">
            <a:avLst/>
          </a:prstGeom>
        </p:spPr>
      </p:pic>
      <p:pic>
        <p:nvPicPr>
          <p:cNvPr id="12" name="図 11">
            <a:extLst>
              <a:ext uri="{FF2B5EF4-FFF2-40B4-BE49-F238E27FC236}">
                <a16:creationId xmlns:a16="http://schemas.microsoft.com/office/drawing/2014/main" id="{C593DB8D-2BE0-4508-DF7B-08DD8A7C5489}"/>
              </a:ext>
            </a:extLst>
          </p:cNvPr>
          <p:cNvPicPr>
            <a:picLocks noChangeAspect="1"/>
          </p:cNvPicPr>
          <p:nvPr/>
        </p:nvPicPr>
        <p:blipFill>
          <a:blip r:embed="rId5"/>
          <a:stretch>
            <a:fillRect/>
          </a:stretch>
        </p:blipFill>
        <p:spPr>
          <a:xfrm>
            <a:off x="4639149" y="2406760"/>
            <a:ext cx="166766" cy="147146"/>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sp>
        <p:nvSpPr>
          <p:cNvPr id="13" name="テキスト ボックス 12">
            <a:extLst>
              <a:ext uri="{FF2B5EF4-FFF2-40B4-BE49-F238E27FC236}">
                <a16:creationId xmlns:a16="http://schemas.microsoft.com/office/drawing/2014/main" id="{F2CB9567-5641-3B46-838C-1D54CA50F9D4}"/>
              </a:ext>
            </a:extLst>
          </p:cNvPr>
          <p:cNvSpPr txBox="1"/>
          <p:nvPr/>
        </p:nvSpPr>
        <p:spPr>
          <a:xfrm>
            <a:off x="40086" y="4576726"/>
            <a:ext cx="4020672" cy="1015663"/>
          </a:xfrm>
          <a:prstGeom prst="rect">
            <a:avLst/>
          </a:prstGeom>
          <a:noFill/>
        </p:spPr>
        <p:txBody>
          <a:bodyPr wrap="square" rtlCol="0">
            <a:spAutoFit/>
          </a:bodyPr>
          <a:lstStyle/>
          <a:p>
            <a:r>
              <a:rPr kumimoji="1" lang="ja-JP" altLang="en-US" sz="6000">
                <a:solidFill>
                  <a:srgbClr val="FF0000"/>
                </a:solidFill>
                <a:latin typeface="Hiragino Kaku Gothic Std W8" panose="020B0800000000000000" pitchFamily="34" charset="-128"/>
                <a:ea typeface="Hiragino Kaku Gothic Std W8" panose="020B0800000000000000" pitchFamily="34" charset="-128"/>
              </a:rPr>
              <a:t>要修正</a:t>
            </a:r>
          </a:p>
        </p:txBody>
      </p:sp>
      <p:sp>
        <p:nvSpPr>
          <p:cNvPr id="14" name="テキスト ボックス 13">
            <a:extLst>
              <a:ext uri="{FF2B5EF4-FFF2-40B4-BE49-F238E27FC236}">
                <a16:creationId xmlns:a16="http://schemas.microsoft.com/office/drawing/2014/main" id="{199EB684-47AD-3ADF-71D6-FD96E6E18C1D}"/>
              </a:ext>
            </a:extLst>
          </p:cNvPr>
          <p:cNvSpPr txBox="1"/>
          <p:nvPr/>
        </p:nvSpPr>
        <p:spPr>
          <a:xfrm>
            <a:off x="7114549" y="4947370"/>
            <a:ext cx="2801601" cy="369332"/>
          </a:xfrm>
          <a:prstGeom prst="rect">
            <a:avLst/>
          </a:prstGeom>
          <a:noFill/>
        </p:spPr>
        <p:txBody>
          <a:bodyPr wrap="none" rtlCol="0">
            <a:spAutoFit/>
          </a:bodyPr>
          <a:lstStyle/>
          <a:p>
            <a:r>
              <a:rPr kumimoji="1" lang="en-US" altLang="ja-JP" dirty="0"/>
              <a:t>O” </a:t>
            </a:r>
            <a:r>
              <a:rPr kumimoji="1" lang="ja-JP" altLang="en-US"/>
              <a:t>ダブルプライムにする</a:t>
            </a:r>
          </a:p>
        </p:txBody>
      </p:sp>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6"/>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7"/>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8"/>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9"/>
          <a:stretch>
            <a:fillRect/>
          </a:stretch>
        </p:blipFill>
        <p:spPr>
          <a:xfrm>
            <a:off x="2033806" y="4085808"/>
            <a:ext cx="1166668" cy="52177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3"/>
          <a:stretch>
            <a:fillRect/>
          </a:stretch>
        </p:blipFill>
        <p:spPr>
          <a:xfrm>
            <a:off x="2837567" y="2635374"/>
            <a:ext cx="5415321" cy="3985970"/>
          </a:xfrm>
          <a:prstGeom prst="rect">
            <a:avLst/>
          </a:prstGeom>
        </p:spPr>
      </p:pic>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4"/>
          <a:stretch>
            <a:fillRect/>
          </a:stretch>
        </p:blipFill>
        <p:spPr>
          <a:xfrm>
            <a:off x="1079779" y="1829392"/>
            <a:ext cx="158302" cy="18468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5"/>
          <a:stretch>
            <a:fillRect/>
          </a:stretch>
        </p:blipFill>
        <p:spPr>
          <a:xfrm>
            <a:off x="4863547"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6"/>
          <a:stretch>
            <a:fillRect/>
          </a:stretch>
        </p:blipFill>
        <p:spPr>
          <a:xfrm>
            <a:off x="4848330"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7"/>
          <a:stretch>
            <a:fillRect/>
          </a:stretch>
        </p:blipFill>
        <p:spPr>
          <a:xfrm>
            <a:off x="787010" y="3250470"/>
            <a:ext cx="110782" cy="205738"/>
          </a:xfrm>
          <a:prstGeom prst="rect">
            <a:avLst/>
          </a:prstGeom>
        </p:spPr>
      </p:pic>
      <p:sp>
        <p:nvSpPr>
          <p:cNvPr id="5" name="テキスト ボックス 4">
            <a:extLst>
              <a:ext uri="{FF2B5EF4-FFF2-40B4-BE49-F238E27FC236}">
                <a16:creationId xmlns:a16="http://schemas.microsoft.com/office/drawing/2014/main" id="{22420BA2-663C-8A91-F63A-BB90AB60A2E9}"/>
              </a:ext>
            </a:extLst>
          </p:cNvPr>
          <p:cNvSpPr txBox="1"/>
          <p:nvPr/>
        </p:nvSpPr>
        <p:spPr>
          <a:xfrm>
            <a:off x="6457950" y="4773337"/>
            <a:ext cx="2801601" cy="369332"/>
          </a:xfrm>
          <a:prstGeom prst="rect">
            <a:avLst/>
          </a:prstGeom>
          <a:noFill/>
        </p:spPr>
        <p:txBody>
          <a:bodyPr wrap="none" rtlCol="0">
            <a:spAutoFit/>
          </a:bodyPr>
          <a:lstStyle/>
          <a:p>
            <a:r>
              <a:rPr kumimoji="1" lang="en-US" altLang="ja-JP" dirty="0"/>
              <a:t>O” </a:t>
            </a:r>
            <a:r>
              <a:rPr kumimoji="1" lang="ja-JP" altLang="en-US"/>
              <a:t>ダブルプライムにする</a:t>
            </a:r>
          </a:p>
        </p:txBody>
      </p:sp>
      <p:sp>
        <p:nvSpPr>
          <p:cNvPr id="6" name="テキスト ボックス 5">
            <a:extLst>
              <a:ext uri="{FF2B5EF4-FFF2-40B4-BE49-F238E27FC236}">
                <a16:creationId xmlns:a16="http://schemas.microsoft.com/office/drawing/2014/main" id="{9FA2E756-C502-ADBA-FBDD-4389C26E9D06}"/>
              </a:ext>
            </a:extLst>
          </p:cNvPr>
          <p:cNvSpPr txBox="1"/>
          <p:nvPr/>
        </p:nvSpPr>
        <p:spPr>
          <a:xfrm>
            <a:off x="40086" y="4576726"/>
            <a:ext cx="4020672" cy="1015663"/>
          </a:xfrm>
          <a:prstGeom prst="rect">
            <a:avLst/>
          </a:prstGeom>
          <a:noFill/>
        </p:spPr>
        <p:txBody>
          <a:bodyPr wrap="square" rtlCol="0">
            <a:spAutoFit/>
          </a:bodyPr>
          <a:lstStyle/>
          <a:p>
            <a:r>
              <a:rPr kumimoji="1" lang="ja-JP" altLang="en-US" sz="6000">
                <a:solidFill>
                  <a:srgbClr val="FF0000"/>
                </a:solidFill>
                <a:latin typeface="Hiragino Kaku Gothic Std W8" panose="020B0800000000000000" pitchFamily="34" charset="-128"/>
                <a:ea typeface="Hiragino Kaku Gothic Std W8" panose="020B0800000000000000" pitchFamily="34" charset="-128"/>
              </a:rPr>
              <a:t>要修正</a:t>
            </a:r>
          </a:p>
        </p:txBody>
      </p:sp>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8"/>
          <a:stretch>
            <a:fillRect/>
          </a:stretch>
        </p:blipFill>
        <p:spPr>
          <a:xfrm>
            <a:off x="2967040" y="2238121"/>
            <a:ext cx="277867" cy="193861"/>
          </a:xfrm>
          <a:prstGeom prst="rect">
            <a:avLst/>
          </a:prstGeom>
        </p:spPr>
      </p:pic>
      <p:sp>
        <p:nvSpPr>
          <p:cNvPr id="16" name="テキスト ボックス 15">
            <a:extLst>
              <a:ext uri="{FF2B5EF4-FFF2-40B4-BE49-F238E27FC236}">
                <a16:creationId xmlns:a16="http://schemas.microsoft.com/office/drawing/2014/main" id="{A27B3362-53EE-4F62-CE41-00BB3DFD9B2F}"/>
              </a:ext>
            </a:extLst>
          </p:cNvPr>
          <p:cNvSpPr txBox="1"/>
          <p:nvPr/>
        </p:nvSpPr>
        <p:spPr>
          <a:xfrm>
            <a:off x="112304" y="5987019"/>
            <a:ext cx="2801601" cy="646331"/>
          </a:xfrm>
          <a:prstGeom prst="rect">
            <a:avLst/>
          </a:prstGeom>
          <a:noFill/>
        </p:spPr>
        <p:txBody>
          <a:bodyPr wrap="square" rtlCol="0">
            <a:spAutoFit/>
          </a:bodyPr>
          <a:lstStyle/>
          <a:p>
            <a:r>
              <a:rPr kumimoji="1" lang="ja-JP" altLang="en-US"/>
              <a:t>ここにスクリーン座標を作る</a:t>
            </a:r>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525641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3223784" y="1900308"/>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527161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569624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982513" y="1969134"/>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3000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2281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566318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609546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6095467"/>
            <a:ext cx="102398" cy="190166"/>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6"/>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7"/>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8"/>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9"/>
          <a:stretch>
            <a:fillRect/>
          </a:stretch>
        </p:blipFill>
        <p:spPr>
          <a:xfrm>
            <a:off x="3144644" y="5103801"/>
            <a:ext cx="1390650" cy="552450"/>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689467"/>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423700"/>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107712"/>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841945"/>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108077"/>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842310"/>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677542"/>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411775"/>
            <a:ext cx="511302" cy="197433"/>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47386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47386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5"/>
          <a:stretch>
            <a:fillRect/>
          </a:stretch>
        </p:blipFill>
        <p:spPr>
          <a:xfrm>
            <a:off x="2432583" y="4598759"/>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6"/>
          <a:stretch>
            <a:fillRect/>
          </a:stretch>
        </p:blipFill>
        <p:spPr>
          <a:xfrm>
            <a:off x="599775" y="2890502"/>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5"/>
          <a:stretch>
            <a:fillRect/>
          </a:stretch>
        </p:blipFill>
        <p:spPr>
          <a:xfrm>
            <a:off x="6432944" y="4620935"/>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6"/>
          <a:stretch>
            <a:fillRect/>
          </a:stretch>
        </p:blipFill>
        <p:spPr>
          <a:xfrm>
            <a:off x="4572000" y="2912678"/>
            <a:ext cx="511302" cy="197433"/>
          </a:xfrm>
          <a:prstGeom prst="rect">
            <a:avLst/>
          </a:prstGeom>
        </p:spPr>
      </p:pic>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878515"/>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近点移動する天体がどのように観測されるか、を可視化してみました。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259310"/>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259310"/>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137375"/>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137375"/>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pic>
        <p:nvPicPr>
          <p:cNvPr id="5" name="図 4">
            <a:extLst>
              <a:ext uri="{FF2B5EF4-FFF2-40B4-BE49-F238E27FC236}">
                <a16:creationId xmlns:a16="http://schemas.microsoft.com/office/drawing/2014/main" id="{F2AACF6E-66FA-D012-21F9-A759F963C8CE}"/>
              </a:ext>
            </a:extLst>
          </p:cNvPr>
          <p:cNvPicPr>
            <a:picLocks noChangeAspect="1"/>
          </p:cNvPicPr>
          <p:nvPr/>
        </p:nvPicPr>
        <p:blipFill>
          <a:blip r:embed="rId5"/>
          <a:stretch>
            <a:fillRect/>
          </a:stretch>
        </p:blipFill>
        <p:spPr>
          <a:xfrm>
            <a:off x="1621650" y="4574203"/>
            <a:ext cx="784577" cy="192703"/>
          </a:xfrm>
          <a:prstGeom prst="rect">
            <a:avLst/>
          </a:prstGeom>
        </p:spPr>
      </p:pic>
      <p:pic>
        <p:nvPicPr>
          <p:cNvPr id="8" name="図 7">
            <a:extLst>
              <a:ext uri="{FF2B5EF4-FFF2-40B4-BE49-F238E27FC236}">
                <a16:creationId xmlns:a16="http://schemas.microsoft.com/office/drawing/2014/main" id="{C3C4574D-6C1A-4905-9684-522833CDA91D}"/>
              </a:ext>
            </a:extLst>
          </p:cNvPr>
          <p:cNvPicPr>
            <a:picLocks noChangeAspect="1"/>
          </p:cNvPicPr>
          <p:nvPr/>
        </p:nvPicPr>
        <p:blipFill>
          <a:blip r:embed="rId6"/>
          <a:stretch>
            <a:fillRect/>
          </a:stretch>
        </p:blipFill>
        <p:spPr>
          <a:xfrm>
            <a:off x="6080564" y="4583931"/>
            <a:ext cx="615950" cy="177800"/>
          </a:xfrm>
          <a:prstGeom prst="rect">
            <a:avLst/>
          </a:prstGeom>
        </p:spPr>
      </p:pic>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7"/>
          <a:stretch>
            <a:fillRect/>
          </a:stretch>
        </p:blipFill>
        <p:spPr>
          <a:xfrm>
            <a:off x="2488855" y="3957098"/>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8"/>
          <a:stretch>
            <a:fillRect/>
          </a:stretch>
        </p:blipFill>
        <p:spPr>
          <a:xfrm>
            <a:off x="851641" y="2480564"/>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7"/>
          <a:stretch>
            <a:fillRect/>
          </a:stretch>
        </p:blipFill>
        <p:spPr>
          <a:xfrm>
            <a:off x="6262075" y="3954393"/>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8"/>
          <a:stretch>
            <a:fillRect/>
          </a:stretch>
        </p:blipFill>
        <p:spPr>
          <a:xfrm>
            <a:off x="4624861" y="2477859"/>
            <a:ext cx="511302" cy="197433"/>
          </a:xfrm>
          <a:prstGeom prst="rect">
            <a:avLst/>
          </a:prstGeom>
        </p:spPr>
      </p:pic>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a:t>
            </a:r>
            <a:r>
              <a:rPr kumimoji="1" lang="en-US" altLang="ja-JP" dirty="0">
                <a:latin typeface="Hiragino Kaku Gothic Std W8" panose="020B0800000000000000" pitchFamily="34" charset="-128"/>
                <a:ea typeface="Hiragino Kaku Gothic Std W8" panose="020B0800000000000000" pitchFamily="34" charset="-128"/>
              </a:rPr>
              <a:t> </a:t>
            </a:r>
            <a:r>
              <a:rPr kumimoji="1" lang="ja-JP" altLang="en-US">
                <a:latin typeface="Hiragino Kaku Gothic Std W8" panose="020B0800000000000000" pitchFamily="34" charset="-128"/>
                <a:ea typeface="Hiragino Kaku Gothic Std W8" panose="020B0800000000000000" pitchFamily="34" charset="-128"/>
              </a:rPr>
              <a:t>が無限遠で衝突係数になる理由</a:t>
            </a:r>
          </a:p>
        </p:txBody>
      </p:sp>
    </p:spTree>
    <p:extLst>
      <p:ext uri="{BB962C8B-B14F-4D97-AF65-F5344CB8AC3E}">
        <p14:creationId xmlns:p14="http://schemas.microsoft.com/office/powerpoint/2010/main" val="223858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40</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Tree>
    <p:extLst>
      <p:ext uri="{BB962C8B-B14F-4D97-AF65-F5344CB8AC3E}">
        <p14:creationId xmlns:p14="http://schemas.microsoft.com/office/powerpoint/2010/main" val="363490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42</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44</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48</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49</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2"/>
          <a:stretch>
            <a:fillRect/>
          </a:stretch>
        </p:blipFill>
        <p:spPr>
          <a:xfrm>
            <a:off x="5482503" y="2084471"/>
            <a:ext cx="2893105" cy="1344529"/>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に書き変えられるので、曲線のパラメータを　とおき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4"/>
          <a:stretch>
            <a:fillRect/>
          </a:stretch>
        </p:blipFill>
        <p:spPr>
          <a:xfrm>
            <a:off x="2104484" y="3453828"/>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5"/>
          <a:stretch>
            <a:fillRect/>
          </a:stretch>
        </p:blipFill>
        <p:spPr>
          <a:xfrm>
            <a:off x="1327348" y="370428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6"/>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7"/>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8"/>
          <a:stretch>
            <a:fillRect/>
          </a:stretch>
        </p:blipFill>
        <p:spPr>
          <a:xfrm>
            <a:off x="6376287" y="3018102"/>
            <a:ext cx="850900" cy="256620"/>
          </a:xfrm>
          <a:prstGeom prst="rect">
            <a:avLst/>
          </a:prstGeom>
        </p:spPr>
      </p:pic>
      <p:pic>
        <p:nvPicPr>
          <p:cNvPr id="20" name="図 19">
            <a:extLst>
              <a:ext uri="{FF2B5EF4-FFF2-40B4-BE49-F238E27FC236}">
                <a16:creationId xmlns:a16="http://schemas.microsoft.com/office/drawing/2014/main" id="{E59D8686-242E-736B-2F3E-8F2398D35182}"/>
              </a:ext>
            </a:extLst>
          </p:cNvPr>
          <p:cNvPicPr>
            <a:picLocks noChangeAspect="1"/>
          </p:cNvPicPr>
          <p:nvPr/>
        </p:nvPicPr>
        <p:blipFill>
          <a:blip r:embed="rId9"/>
          <a:stretch>
            <a:fillRect/>
          </a:stretch>
        </p:blipFill>
        <p:spPr>
          <a:xfrm>
            <a:off x="7900757" y="3484420"/>
            <a:ext cx="120794" cy="165297"/>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10"/>
          <a:stretch>
            <a:fillRect/>
          </a:stretch>
        </p:blipFill>
        <p:spPr>
          <a:xfrm>
            <a:off x="2942594" y="5009970"/>
            <a:ext cx="3646221" cy="605384"/>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11"/>
          <a:stretch>
            <a:fillRect/>
          </a:stretch>
        </p:blipFill>
        <p:spPr>
          <a:xfrm>
            <a:off x="2942594" y="4353321"/>
            <a:ext cx="2344397" cy="523888"/>
          </a:xfrm>
          <a:prstGeom prst="rect">
            <a:avLst/>
          </a:prstGeom>
        </p:spPr>
      </p:pic>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67540</TotalTime>
  <Words>2296</Words>
  <Application>Microsoft Macintosh PowerPoint</Application>
  <PresentationFormat>画面に合わせる (4:3)</PresentationFormat>
  <Paragraphs>433</Paragraphs>
  <Slides>49</Slides>
  <Notes>45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平坦な時空から見える円盤との比較</vt:lpstr>
      <vt:lpstr>まとめ</vt:lpstr>
      <vt:lpstr>展望</vt:lpstr>
      <vt:lpstr>論文の結果を応用した計算</vt:lpstr>
      <vt:lpstr>以下、予備スライド</vt:lpstr>
      <vt:lpstr>b が無限遠で衝突係数になる理由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1199</cp:revision>
  <dcterms:created xsi:type="dcterms:W3CDTF">2024-07-01T13:42:07Z</dcterms:created>
  <dcterms:modified xsi:type="dcterms:W3CDTF">2024-11-25T03:16:42Z</dcterms:modified>
</cp:coreProperties>
</file>